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1" r:id="rId4"/>
    <p:sldId id="270" r:id="rId5"/>
    <p:sldId id="269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 showScrollbar="0"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4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3623D-71E3-4136-8D7F-726629219F36}" type="datetimeFigureOut">
              <a:rPr lang="en-AU" smtClean="0"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C8060-89B1-42F7-8C8D-04A8A14F5A5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4" name="Picture 3" descr="0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1"/>
            <a:ext cx="10209346" cy="6858000"/>
          </a:xfrm>
          <a:prstGeom prst="rect">
            <a:avLst/>
          </a:prstGeom>
        </p:spPr>
      </p:pic>
    </p:spTree>
  </p:cSld>
  <p:clrMapOvr>
    <a:masterClrMapping/>
  </p:clrMapOvr>
  <p:transition advTm="727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SLR Pics Winter 2012 0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0"/>
            <a:ext cx="9446297" cy="6858000"/>
          </a:xfrm>
          <a:prstGeom prst="rect">
            <a:avLst/>
          </a:prstGeom>
        </p:spPr>
      </p:pic>
    </p:spTree>
  </p:cSld>
  <p:clrMapOvr>
    <a:masterClrMapping/>
  </p:clrMapOvr>
  <p:transition advTm="480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Cape to Cape Explorer Tours Orchid sm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13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Cape to Cape Explorer Tours 390 pimel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2780"/>
            <a:ext cx="9361040" cy="7020780"/>
          </a:xfrm>
          <a:prstGeom prst="rect">
            <a:avLst/>
          </a:prstGeom>
        </p:spPr>
      </p:pic>
    </p:spTree>
  </p:cSld>
  <p:clrMapOvr>
    <a:masterClrMapping/>
  </p:clrMapOvr>
  <p:transition advTm="354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Cape to Cape Explorer Tours 446 fringe l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-135396"/>
            <a:ext cx="9649072" cy="7236804"/>
          </a:xfrm>
          <a:prstGeom prst="rect">
            <a:avLst/>
          </a:prstGeom>
        </p:spPr>
      </p:pic>
    </p:spTree>
  </p:cSld>
  <p:clrMapOvr>
    <a:masterClrMapping/>
  </p:clrMapOvr>
  <p:transition advTm="469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6" name="Picture 5" descr="Diplolaena sept 2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46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Drew</dc:creator>
  <cp:lastModifiedBy>Drew</cp:lastModifiedBy>
  <cp:revision>3</cp:revision>
  <dcterms:created xsi:type="dcterms:W3CDTF">2013-09-20T02:53:47Z</dcterms:created>
  <dcterms:modified xsi:type="dcterms:W3CDTF">2013-09-20T03:14:01Z</dcterms:modified>
</cp:coreProperties>
</file>